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4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452" r:id="rId18"/>
    <p:sldId id="312" r:id="rId19"/>
    <p:sldId id="325" r:id="rId20"/>
    <p:sldId id="279" r:id="rId21"/>
    <p:sldId id="316" r:id="rId22"/>
    <p:sldId id="322" r:id="rId23"/>
    <p:sldId id="319" r:id="rId24"/>
    <p:sldId id="321" r:id="rId25"/>
    <p:sldId id="320" r:id="rId26"/>
    <p:sldId id="338" r:id="rId27"/>
    <p:sldId id="342" r:id="rId28"/>
    <p:sldId id="341" r:id="rId29"/>
    <p:sldId id="340" r:id="rId30"/>
    <p:sldId id="339" r:id="rId31"/>
    <p:sldId id="274" r:id="rId32"/>
    <p:sldId id="275" r:id="rId33"/>
    <p:sldId id="359" r:id="rId34"/>
    <p:sldId id="358" r:id="rId35"/>
    <p:sldId id="357" r:id="rId36"/>
    <p:sldId id="356" r:id="rId37"/>
    <p:sldId id="300" r:id="rId38"/>
    <p:sldId id="355" r:id="rId39"/>
    <p:sldId id="354" r:id="rId40"/>
    <p:sldId id="353" r:id="rId41"/>
    <p:sldId id="352" r:id="rId42"/>
    <p:sldId id="351" r:id="rId43"/>
    <p:sldId id="350" r:id="rId44"/>
    <p:sldId id="347" r:id="rId45"/>
    <p:sldId id="348" r:id="rId46"/>
    <p:sldId id="298" r:id="rId47"/>
    <p:sldId id="346" r:id="rId48"/>
    <p:sldId id="345" r:id="rId49"/>
    <p:sldId id="344" r:id="rId50"/>
    <p:sldId id="311" r:id="rId51"/>
    <p:sldId id="332" r:id="rId52"/>
    <p:sldId id="330" r:id="rId53"/>
    <p:sldId id="333" r:id="rId54"/>
    <p:sldId id="334" r:id="rId55"/>
    <p:sldId id="329" r:id="rId56"/>
    <p:sldId id="436" r:id="rId57"/>
    <p:sldId id="379" r:id="rId58"/>
    <p:sldId id="378" r:id="rId59"/>
    <p:sldId id="373" r:id="rId60"/>
    <p:sldId id="377" r:id="rId61"/>
    <p:sldId id="376" r:id="rId62"/>
    <p:sldId id="375" r:id="rId63"/>
    <p:sldId id="374" r:id="rId64"/>
    <p:sldId id="371" r:id="rId65"/>
    <p:sldId id="281" r:id="rId66"/>
    <p:sldId id="370" r:id="rId67"/>
    <p:sldId id="369" r:id="rId68"/>
    <p:sldId id="368" r:id="rId69"/>
    <p:sldId id="367" r:id="rId70"/>
    <p:sldId id="366" r:id="rId71"/>
    <p:sldId id="387" r:id="rId72"/>
    <p:sldId id="299" r:id="rId73"/>
    <p:sldId id="364" r:id="rId74"/>
    <p:sldId id="363" r:id="rId75"/>
    <p:sldId id="362" r:id="rId76"/>
    <p:sldId id="361" r:id="rId77"/>
    <p:sldId id="388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447" r:id="rId89"/>
    <p:sldId id="453" r:id="rId90"/>
    <p:sldId id="454" r:id="rId91"/>
    <p:sldId id="449" r:id="rId92"/>
    <p:sldId id="450" r:id="rId93"/>
    <p:sldId id="258" r:id="rId94"/>
    <p:sldId id="269" r:id="rId95"/>
    <p:sldId id="406" r:id="rId96"/>
    <p:sldId id="270" r:id="rId97"/>
    <p:sldId id="405" r:id="rId98"/>
    <p:sldId id="404" r:id="rId99"/>
    <p:sldId id="403" r:id="rId100"/>
    <p:sldId id="283" r:id="rId101"/>
    <p:sldId id="408" r:id="rId102"/>
    <p:sldId id="407" r:id="rId103"/>
    <p:sldId id="284" r:id="rId104"/>
    <p:sldId id="412" r:id="rId105"/>
    <p:sldId id="411" r:id="rId106"/>
    <p:sldId id="410" r:id="rId107"/>
    <p:sldId id="409" r:id="rId108"/>
    <p:sldId id="282" r:id="rId109"/>
    <p:sldId id="417" r:id="rId110"/>
    <p:sldId id="416" r:id="rId111"/>
    <p:sldId id="415" r:id="rId112"/>
    <p:sldId id="414" r:id="rId113"/>
    <p:sldId id="413" r:id="rId114"/>
    <p:sldId id="419" r:id="rId115"/>
    <p:sldId id="418" r:id="rId116"/>
    <p:sldId id="433" r:id="rId117"/>
    <p:sldId id="434" r:id="rId118"/>
    <p:sldId id="435" r:id="rId119"/>
    <p:sldId id="421" r:id="rId120"/>
    <p:sldId id="287" r:id="rId121"/>
    <p:sldId id="427" r:id="rId122"/>
    <p:sldId id="428" r:id="rId123"/>
    <p:sldId id="429" r:id="rId124"/>
    <p:sldId id="430" r:id="rId125"/>
    <p:sldId id="431" r:id="rId126"/>
    <p:sldId id="432" r:id="rId127"/>
    <p:sldId id="420" r:id="rId128"/>
    <p:sldId id="422" r:id="rId129"/>
    <p:sldId id="423" r:id="rId130"/>
    <p:sldId id="424" r:id="rId131"/>
    <p:sldId id="290" r:id="rId132"/>
    <p:sldId id="291" r:id="rId1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65" d="100"/>
          <a:sy n="65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0.png"/><Relationship Id="rId2" Type="http://schemas.openxmlformats.org/officeDocument/2006/relationships/image" Target="../media/image86.jpeg"/><Relationship Id="rId1" Type="http://schemas.openxmlformats.org/officeDocument/2006/relationships/image" Target="../media/image85.png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image" Target="../media/image108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80.png"/><Relationship Id="rId2" Type="http://schemas.openxmlformats.org/officeDocument/2006/relationships/image" Target="../media/image86.jpeg"/><Relationship Id="rId1" Type="http://schemas.openxmlformats.org/officeDocument/2006/relationships/image" Target="../media/image85.png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51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Gioi</a:t>
            </a:r>
            <a:r>
              <a:rPr lang="en-US" baseline="0" smtClean="0"/>
              <a:t> thieu anh K trinh bay mobile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84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486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120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0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engadget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cac</a:t>
            </a:r>
            <a:r>
              <a:rPr lang="en-US" baseline="0" dirty="0" smtClean="0"/>
              <a:t> slide </a:t>
            </a:r>
            <a:r>
              <a:rPr lang="en-US" baseline="0" dirty="0" err="1" smtClean="0"/>
              <a:t>duoi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264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765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3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53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8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6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6.png"/><Relationship Id="rId4" Type="http://schemas.openxmlformats.org/officeDocument/2006/relationships/image" Target="../media/image6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6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0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82.png"/><Relationship Id="rId9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9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44.png"/><Relationship Id="rId9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2235477">
            <a:off x="2501912" y="4692221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345735" y="55702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0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Inspect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242" y="1584064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4045167"/>
            <a:ext cx="2281232" cy="23816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</a:t>
            </a:r>
            <a:r>
              <a:rPr lang="en-US" dirty="0" smtClean="0"/>
              <a:t>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</a:t>
            </a:r>
            <a:r>
              <a:rPr lang="en-US" dirty="0" smtClean="0"/>
              <a:t>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</a:t>
            </a:r>
            <a:r>
              <a:rPr lang="en-US" dirty="0" smtClean="0"/>
              <a:t>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</a:t>
            </a:r>
            <a:r>
              <a:rPr lang="en-US" dirty="0" smtClean="0"/>
              <a:t>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  <a:endParaRPr lang="en-US" dirty="0" smtClean="0"/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</a:t>
            </a:r>
            <a:r>
              <a:rPr lang="en-US" dirty="0" smtClean="0"/>
              <a:t>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dirty="0" smtClean="0"/>
              <a:t>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1700</TotalTime>
  <Words>2968</Words>
  <Application>Microsoft Office PowerPoint</Application>
  <PresentationFormat>Widescreen</PresentationFormat>
  <Paragraphs>1071</Paragraphs>
  <Slides>132</Slides>
  <Notes>131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idea: Collect data </vt:lpstr>
      <vt:lpstr>Our solution Step 1: Find trusted website</vt:lpstr>
      <vt:lpstr>PowerPoint Presentation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142</cp:revision>
  <dcterms:created xsi:type="dcterms:W3CDTF">2015-08-07T13:34:27Z</dcterms:created>
  <dcterms:modified xsi:type="dcterms:W3CDTF">2015-08-19T13:07:43Z</dcterms:modified>
</cp:coreProperties>
</file>